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956300" cy="2832100"/>
  <p:notesSz cx="5956300" cy="2832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193" d="100"/>
          <a:sy n="193" d="100"/>
        </p:scale>
        <p:origin x="1248" y="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6722" y="877951"/>
            <a:ext cx="5062855" cy="5947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93445" y="1585976"/>
            <a:ext cx="4169410" cy="708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25142" y="2633853"/>
            <a:ext cx="1906016" cy="1416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7815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8536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815" y="113284"/>
            <a:ext cx="5360670" cy="45313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7815" y="651383"/>
            <a:ext cx="5360670" cy="186918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25142" y="2633853"/>
            <a:ext cx="1906016" cy="1416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7815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8536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815" y="113284"/>
            <a:ext cx="5360670" cy="45313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7815" y="651383"/>
            <a:ext cx="2590990" cy="18691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67494" y="651383"/>
            <a:ext cx="2590990" cy="18691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025142" y="2633853"/>
            <a:ext cx="1906016" cy="1416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297815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4288536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815" y="113284"/>
            <a:ext cx="5360670" cy="45313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025142" y="2633853"/>
            <a:ext cx="1906016" cy="1416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297815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4288536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025142" y="2633853"/>
            <a:ext cx="1906016" cy="1416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297815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4288536" y="2633853"/>
            <a:ext cx="1369949" cy="1416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sv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366FDA6D-ED02-1994-F793-6228E2DC2616}"/>
              </a:ext>
            </a:extLst>
          </p:cNvPr>
          <p:cNvGrpSpPr/>
          <p:nvPr userDrawn="1"/>
        </p:nvGrpSpPr>
        <p:grpSpPr>
          <a:xfrm>
            <a:off x="0" y="0"/>
            <a:ext cx="5956300" cy="2832100"/>
            <a:chOff x="0" y="0"/>
            <a:chExt cx="5956300" cy="2832100"/>
          </a:xfrm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1588444E-E6C2-1BD9-BC11-DF74FD765652}"/>
                </a:ext>
              </a:extLst>
            </p:cNvPr>
            <p:cNvSpPr/>
            <p:nvPr/>
          </p:nvSpPr>
          <p:spPr>
            <a:xfrm>
              <a:off x="5676900" y="0"/>
              <a:ext cx="279400" cy="2095500"/>
            </a:xfrm>
            <a:custGeom>
              <a:avLst/>
              <a:gdLst/>
              <a:ahLst/>
              <a:cxnLst/>
              <a:rect l="l" t="t" r="r" b="b"/>
              <a:pathLst>
                <a:path w="279400" h="2095500">
                  <a:moveTo>
                    <a:pt x="0" y="2095500"/>
                  </a:moveTo>
                  <a:lnTo>
                    <a:pt x="279400" y="2095500"/>
                  </a:lnTo>
                  <a:lnTo>
                    <a:pt x="279400" y="0"/>
                  </a:lnTo>
                  <a:lnTo>
                    <a:pt x="0" y="0"/>
                  </a:lnTo>
                  <a:lnTo>
                    <a:pt x="0" y="2095500"/>
                  </a:lnTo>
                  <a:close/>
                </a:path>
              </a:pathLst>
            </a:custGeom>
            <a:solidFill>
              <a:srgbClr val="FEB6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B057A97F-8DAF-6532-2B6E-DC92CE4FB1CC}"/>
                </a:ext>
              </a:extLst>
            </p:cNvPr>
            <p:cNvSpPr/>
            <p:nvPr/>
          </p:nvSpPr>
          <p:spPr>
            <a:xfrm>
              <a:off x="0" y="2095500"/>
              <a:ext cx="5956300" cy="736600"/>
            </a:xfrm>
            <a:custGeom>
              <a:avLst/>
              <a:gdLst/>
              <a:ahLst/>
              <a:cxnLst/>
              <a:rect l="l" t="t" r="r" b="b"/>
              <a:pathLst>
                <a:path w="5956300" h="736600">
                  <a:moveTo>
                    <a:pt x="5956300" y="0"/>
                  </a:moveTo>
                  <a:lnTo>
                    <a:pt x="0" y="0"/>
                  </a:lnTo>
                  <a:lnTo>
                    <a:pt x="0" y="736600"/>
                  </a:lnTo>
                  <a:lnTo>
                    <a:pt x="5956300" y="736600"/>
                  </a:lnTo>
                  <a:lnTo>
                    <a:pt x="5956300" y="0"/>
                  </a:lnTo>
                  <a:close/>
                </a:path>
              </a:pathLst>
            </a:custGeom>
            <a:solidFill>
              <a:srgbClr val="212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id="{ED77275E-6623-6D61-8045-522B666CA9C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25514" y="2152467"/>
              <a:ext cx="2219096" cy="64849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:a16="http://schemas.microsoft.com/office/drawing/2014/main" id="{DE08EB0A-41CB-5725-5915-E3ECC5A532D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77348" y="2428426"/>
              <a:ext cx="126263" cy="237782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8B693F4C-9528-94C1-D36C-0FF0B3C4E3BA}"/>
                </a:ext>
              </a:extLst>
            </p:cNvPr>
            <p:cNvSpPr/>
            <p:nvPr/>
          </p:nvSpPr>
          <p:spPr>
            <a:xfrm>
              <a:off x="1710607" y="2255915"/>
              <a:ext cx="128905" cy="359410"/>
            </a:xfrm>
            <a:custGeom>
              <a:avLst/>
              <a:gdLst/>
              <a:ahLst/>
              <a:cxnLst/>
              <a:rect l="l" t="t" r="r" b="b"/>
              <a:pathLst>
                <a:path w="128905" h="359410">
                  <a:moveTo>
                    <a:pt x="122466" y="0"/>
                  </a:moveTo>
                  <a:lnTo>
                    <a:pt x="120065" y="736"/>
                  </a:lnTo>
                  <a:lnTo>
                    <a:pt x="355" y="156654"/>
                  </a:lnTo>
                  <a:lnTo>
                    <a:pt x="0" y="157962"/>
                  </a:lnTo>
                  <a:lnTo>
                    <a:pt x="21297" y="357212"/>
                  </a:lnTo>
                  <a:lnTo>
                    <a:pt x="23647" y="359321"/>
                  </a:lnTo>
                  <a:lnTo>
                    <a:pt x="125996" y="359321"/>
                  </a:lnTo>
                  <a:lnTo>
                    <a:pt x="128473" y="356844"/>
                  </a:lnTo>
                  <a:lnTo>
                    <a:pt x="128473" y="191808"/>
                  </a:lnTo>
                  <a:lnTo>
                    <a:pt x="53555" y="191808"/>
                  </a:lnTo>
                  <a:lnTo>
                    <a:pt x="45341" y="190149"/>
                  </a:lnTo>
                  <a:lnTo>
                    <a:pt x="38636" y="185627"/>
                  </a:lnTo>
                  <a:lnTo>
                    <a:pt x="34117" y="178922"/>
                  </a:lnTo>
                  <a:lnTo>
                    <a:pt x="32461" y="170713"/>
                  </a:lnTo>
                  <a:lnTo>
                    <a:pt x="34117" y="162504"/>
                  </a:lnTo>
                  <a:lnTo>
                    <a:pt x="38636" y="155798"/>
                  </a:lnTo>
                  <a:lnTo>
                    <a:pt x="45341" y="151277"/>
                  </a:lnTo>
                  <a:lnTo>
                    <a:pt x="53555" y="149618"/>
                  </a:lnTo>
                  <a:lnTo>
                    <a:pt x="128473" y="149618"/>
                  </a:lnTo>
                  <a:lnTo>
                    <a:pt x="128473" y="3594"/>
                  </a:lnTo>
                  <a:lnTo>
                    <a:pt x="127012" y="1549"/>
                  </a:lnTo>
                  <a:lnTo>
                    <a:pt x="122466" y="0"/>
                  </a:lnTo>
                  <a:close/>
                </a:path>
                <a:path w="128905" h="359410">
                  <a:moveTo>
                    <a:pt x="128473" y="149618"/>
                  </a:moveTo>
                  <a:lnTo>
                    <a:pt x="53555" y="149618"/>
                  </a:lnTo>
                  <a:lnTo>
                    <a:pt x="61765" y="151277"/>
                  </a:lnTo>
                  <a:lnTo>
                    <a:pt x="68470" y="155798"/>
                  </a:lnTo>
                  <a:lnTo>
                    <a:pt x="72992" y="162504"/>
                  </a:lnTo>
                  <a:lnTo>
                    <a:pt x="74650" y="170713"/>
                  </a:lnTo>
                  <a:lnTo>
                    <a:pt x="72992" y="178922"/>
                  </a:lnTo>
                  <a:lnTo>
                    <a:pt x="68470" y="185627"/>
                  </a:lnTo>
                  <a:lnTo>
                    <a:pt x="61765" y="190149"/>
                  </a:lnTo>
                  <a:lnTo>
                    <a:pt x="53555" y="191808"/>
                  </a:lnTo>
                  <a:lnTo>
                    <a:pt x="128473" y="191808"/>
                  </a:lnTo>
                  <a:lnTo>
                    <a:pt x="128473" y="149618"/>
                  </a:lnTo>
                  <a:close/>
                </a:path>
              </a:pathLst>
            </a:custGeom>
            <a:solidFill>
              <a:srgbClr val="FEB6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:a16="http://schemas.microsoft.com/office/drawing/2014/main" id="{BA544361-59DC-C666-AB76-700D114C85F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77354" y="2229076"/>
              <a:ext cx="225920" cy="178968"/>
            </a:xfrm>
            <a:prstGeom prst="rect">
              <a:avLst/>
            </a:prstGeom>
          </p:spPr>
        </p:pic>
      </p:grpSp>
      <p:pic>
        <p:nvPicPr>
          <p:cNvPr id="14" name="Gráfico 13">
            <a:extLst>
              <a:ext uri="{FF2B5EF4-FFF2-40B4-BE49-F238E27FC236}">
                <a16:creationId xmlns:a16="http://schemas.microsoft.com/office/drawing/2014/main" id="{D9DFFC80-7D33-83D1-DCB7-F4BBCC7B0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16064" r="20920"/>
          <a:stretch/>
        </p:blipFill>
        <p:spPr>
          <a:xfrm>
            <a:off x="508916" y="146050"/>
            <a:ext cx="1041400" cy="612070"/>
          </a:xfrm>
          <a:prstGeom prst="rect">
            <a:avLst/>
          </a:prstGeom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id="{41FC3B12-94B3-844D-7596-92FBC7F3904F}"/>
              </a:ext>
            </a:extLst>
          </p:cNvPr>
          <p:cNvSpPr/>
          <p:nvPr userDrawn="1"/>
        </p:nvSpPr>
        <p:spPr>
          <a:xfrm>
            <a:off x="2635250" y="679450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38100">
            <a:solidFill>
              <a:srgbClr val="FEB6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2F93C6D-EDA6-BE00-3607-5570DEE6FE8F}"/>
              </a:ext>
            </a:extLst>
          </p:cNvPr>
          <p:cNvSpPr/>
          <p:nvPr userDrawn="1"/>
        </p:nvSpPr>
        <p:spPr>
          <a:xfrm>
            <a:off x="2635250" y="955726"/>
            <a:ext cx="247650" cy="228600"/>
          </a:xfrm>
          <a:prstGeom prst="rect">
            <a:avLst/>
          </a:prstGeom>
          <a:solidFill>
            <a:srgbClr val="FFB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78D83EB-02A9-17CE-D094-DEBB55F9FED0}"/>
              </a:ext>
            </a:extLst>
          </p:cNvPr>
          <p:cNvSpPr/>
          <p:nvPr userDrawn="1"/>
        </p:nvSpPr>
        <p:spPr>
          <a:xfrm>
            <a:off x="2635250" y="1275201"/>
            <a:ext cx="247650" cy="228600"/>
          </a:xfrm>
          <a:prstGeom prst="rect">
            <a:avLst/>
          </a:prstGeom>
          <a:solidFill>
            <a:srgbClr val="FFB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60822AA-177E-4631-6870-6614E209CE15}"/>
              </a:ext>
            </a:extLst>
          </p:cNvPr>
          <p:cNvSpPr/>
          <p:nvPr userDrawn="1"/>
        </p:nvSpPr>
        <p:spPr>
          <a:xfrm>
            <a:off x="2635250" y="1593850"/>
            <a:ext cx="247650" cy="228600"/>
          </a:xfrm>
          <a:prstGeom prst="rect">
            <a:avLst/>
          </a:prstGeom>
          <a:solidFill>
            <a:srgbClr val="FFB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38C536BB-6F7B-3FA3-2A82-9E119AFD08C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33412" y="948415"/>
            <a:ext cx="247840" cy="247840"/>
          </a:xfrm>
          <a:prstGeom prst="rect">
            <a:avLst/>
          </a:prstGeom>
        </p:spPr>
      </p:pic>
      <p:pic>
        <p:nvPicPr>
          <p:cNvPr id="20" name="Gráfico 19">
            <a:extLst>
              <a:ext uri="{FF2B5EF4-FFF2-40B4-BE49-F238E27FC236}">
                <a16:creationId xmlns:a16="http://schemas.microsoft.com/office/drawing/2014/main" id="{25C88CF8-610F-A152-5A35-254F7A349BE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56429" y="1295864"/>
            <a:ext cx="201809" cy="201809"/>
          </a:xfrm>
          <a:prstGeom prst="rect">
            <a:avLst/>
          </a:prstGeom>
        </p:spPr>
      </p:pic>
      <p:pic>
        <p:nvPicPr>
          <p:cNvPr id="21" name="Gráfico 20">
            <a:extLst>
              <a:ext uri="{FF2B5EF4-FFF2-40B4-BE49-F238E27FC236}">
                <a16:creationId xmlns:a16="http://schemas.microsoft.com/office/drawing/2014/main" id="{3586DC11-BB8D-E0CA-FC8C-2B535E08E5D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45779" y="1599343"/>
            <a:ext cx="223107" cy="223107"/>
          </a:xfrm>
          <a:prstGeom prst="rect">
            <a:avLst/>
          </a:prstGeom>
        </p:spPr>
      </p:pic>
      <p:sp>
        <p:nvSpPr>
          <p:cNvPr id="22" name="Elipse 21">
            <a:extLst>
              <a:ext uri="{FF2B5EF4-FFF2-40B4-BE49-F238E27FC236}">
                <a16:creationId xmlns:a16="http://schemas.microsoft.com/office/drawing/2014/main" id="{56A3C681-DD75-0C63-0E16-E575F4E5FDDC}"/>
              </a:ext>
            </a:extLst>
          </p:cNvPr>
          <p:cNvSpPr/>
          <p:nvPr userDrawn="1"/>
        </p:nvSpPr>
        <p:spPr>
          <a:xfrm>
            <a:off x="390950" y="332884"/>
            <a:ext cx="194166" cy="1941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D2B1D756-B3C0-24BE-D0F0-E77E8E8B762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275201"/>
            <a:ext cx="2235743" cy="669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62BD450F-A00D-39FB-C491-3845A233173B}"/>
              </a:ext>
            </a:extLst>
          </p:cNvPr>
          <p:cNvSpPr txBox="1"/>
          <p:nvPr/>
        </p:nvSpPr>
        <p:spPr>
          <a:xfrm>
            <a:off x="2520950" y="278335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b="1" dirty="0">
                <a:latin typeface="Arial" panose="020B0604020202020204" pitchFamily="34" charset="0"/>
                <a:cs typeface="Arial" panose="020B0604020202020204" pitchFamily="34" charset="0"/>
              </a:rPr>
              <a:t>NOMBRE APELLIDO APELLIDO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82D5E72-6C75-E83D-5A48-B9D7797838AE}"/>
              </a:ext>
            </a:extLst>
          </p:cNvPr>
          <p:cNvSpPr txBox="1"/>
          <p:nvPr/>
        </p:nvSpPr>
        <p:spPr>
          <a:xfrm>
            <a:off x="2520950" y="454895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>
                <a:latin typeface="Arial" panose="020B0604020202020204" pitchFamily="34" charset="0"/>
                <a:cs typeface="Arial" panose="020B0604020202020204" pitchFamily="34" charset="0"/>
              </a:rPr>
              <a:t>Nombre cargo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75FF992-CDAB-1CBD-92B8-420F0B103C67}"/>
              </a:ext>
            </a:extLst>
          </p:cNvPr>
          <p:cNvSpPr txBox="1"/>
          <p:nvPr/>
        </p:nvSpPr>
        <p:spPr>
          <a:xfrm>
            <a:off x="2838390" y="1268879"/>
            <a:ext cx="273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>
                <a:latin typeface="Arial" panose="020B0604020202020204" pitchFamily="34" charset="0"/>
                <a:cs typeface="Arial" panose="020B0604020202020204" pitchFamily="34" charset="0"/>
              </a:rPr>
              <a:t>mail@duoc.cl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67A58EB-7F8A-1956-F402-99DE26FF9116}"/>
              </a:ext>
            </a:extLst>
          </p:cNvPr>
          <p:cNvSpPr txBox="1"/>
          <p:nvPr/>
        </p:nvSpPr>
        <p:spPr>
          <a:xfrm>
            <a:off x="2838390" y="972345"/>
            <a:ext cx="273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>
                <a:latin typeface="Arial" panose="020B0604020202020204" pitchFamily="34" charset="0"/>
                <a:cs typeface="Arial" panose="020B0604020202020204" pitchFamily="34" charset="0"/>
              </a:rPr>
              <a:t>(56 2) 1234 5678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B9A7BAC-B1BD-D0F2-EC26-D286ED2A0073}"/>
              </a:ext>
            </a:extLst>
          </p:cNvPr>
          <p:cNvSpPr txBox="1"/>
          <p:nvPr/>
        </p:nvSpPr>
        <p:spPr>
          <a:xfrm>
            <a:off x="2838390" y="1576229"/>
            <a:ext cx="273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>
                <a:latin typeface="Arial" panose="020B0604020202020204" pitchFamily="34" charset="0"/>
                <a:cs typeface="Arial" panose="020B0604020202020204" pitchFamily="34" charset="0"/>
              </a:rPr>
              <a:t>Dirección – Comuna - Región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673611A-5F99-1EFB-02ED-1482FE02B82B}"/>
              </a:ext>
            </a:extLst>
          </p:cNvPr>
          <p:cNvSpPr/>
          <p:nvPr/>
        </p:nvSpPr>
        <p:spPr>
          <a:xfrm>
            <a:off x="234950" y="756901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200" b="1" dirty="0">
                <a:latin typeface="Arial" panose="020B0604020202020204" pitchFamily="34" charset="0"/>
                <a:cs typeface="Arial" panose="020B0604020202020204" pitchFamily="34" charset="0"/>
              </a:rPr>
              <a:t>Sede</a:t>
            </a:r>
          </a:p>
          <a:p>
            <a:r>
              <a:rPr lang="es-CL" sz="1200" dirty="0">
                <a:latin typeface="Arial" panose="020B0604020202020204" pitchFamily="34" charset="0"/>
                <a:cs typeface="Arial" panose="020B0604020202020204" pitchFamily="34" charset="0"/>
              </a:rPr>
              <a:t>Nombre sede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</Words>
  <Application>Microsoft Macintosh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firma acreditacion</dc:title>
  <cp:lastModifiedBy>Macarena Trujillo V.</cp:lastModifiedBy>
  <cp:revision>1</cp:revision>
  <dcterms:created xsi:type="dcterms:W3CDTF">2023-03-02T21:16:31Z</dcterms:created>
  <dcterms:modified xsi:type="dcterms:W3CDTF">2023-03-02T21:19:08Z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Adobe Illustrator 27.0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2023-03-02T00:00:00Z</vt:filetime>
  </property>
  <property fmtid="{D5CDD505-2E9C-101B-9397-08002B2CF9AE}" pid="6" name="Producer">
    <vt:lpwstr>Adobe PDF library 16.07</vt:lpwstr>
  </property>
</Properties>
</file>